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1" r:id="rId5"/>
    <p:sldId id="262" r:id="rId6"/>
    <p:sldId id="263" r:id="rId7"/>
    <p:sldId id="265" r:id="rId8"/>
    <p:sldId id="264" r:id="rId9"/>
    <p:sldId id="267" r:id="rId10"/>
    <p:sldId id="266" r:id="rId11"/>
    <p:sldId id="268" r:id="rId12"/>
    <p:sldId id="269" r:id="rId13"/>
    <p:sldId id="272" r:id="rId14"/>
    <p:sldId id="270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72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68FFB-E486-4734-A6DC-4589C5DEC301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301ACA-6043-410F-92E5-1A36BAD3C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325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2F315-DF10-449B-995F-4F744A3FC8D5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8E6D-6A1B-406D-B21F-142A537C3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818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2F315-DF10-449B-995F-4F744A3FC8D5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8E6D-6A1B-406D-B21F-142A537C3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017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2F315-DF10-449B-995F-4F744A3FC8D5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8E6D-6A1B-406D-B21F-142A537C3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545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2F315-DF10-449B-995F-4F744A3FC8D5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8E6D-6A1B-406D-B21F-142A537C3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52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2F315-DF10-449B-995F-4F744A3FC8D5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8E6D-6A1B-406D-B21F-142A537C3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11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2F315-DF10-449B-995F-4F744A3FC8D5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8E6D-6A1B-406D-B21F-142A537C3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01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2F315-DF10-449B-995F-4F744A3FC8D5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8E6D-6A1B-406D-B21F-142A537C3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870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2F315-DF10-449B-995F-4F744A3FC8D5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8E6D-6A1B-406D-B21F-142A537C3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64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2F315-DF10-449B-995F-4F744A3FC8D5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8E6D-6A1B-406D-B21F-142A537C3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992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2F315-DF10-449B-995F-4F744A3FC8D5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8E6D-6A1B-406D-B21F-142A537C3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592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2F315-DF10-449B-995F-4F744A3FC8D5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8E6D-6A1B-406D-B21F-142A537C3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442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2F315-DF10-449B-995F-4F744A3FC8D5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68E6D-6A1B-406D-B21F-142A537C3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962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педагогические технологии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252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3979" y="1284204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Проблемная ситуация может быть: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проблемная, частично – поисковая, исследовательская.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может быть использоваться в групповой работе, в парах, проектной деятельности.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может быть с «удивлением», в ее основе лежат 2 типа противоречий: учитель ставит вопрос или дает практическое задание по новому материалу, между ошибочным представлением уч-ся и научным фактом.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при изучении темы «Наречие». Нужно разобрать слово по составу. В процессе работы дети выясняют что у наречия нет окончания, а на конце наречия стоит суффикс.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3053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6473" y="651164"/>
            <a:ext cx="10827327" cy="55257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Подобную ситуацию можно использовать на уроках английского языка, физики, математики (при изучении темы «Умножение»).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может быть с затруднением. В основе лежит противоречие между необходимостью найти верное решение. Как правило начинает возникать несколько мнений. Это групповая работа, каждая группа получает задание и выполняет по теме.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1 группа – прочесть слово в транскрипции и правильно написать в тетради, найти орфограмму и проверить. 2 группа получает с непроизносимыми согласными и также получает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адание с проверкой. 3 группа получает с невыполнимым заданием. Они вставляют пропущенную букву, пишут транскрипцию слова, подчеркивают тот звук, который проверить не могут. Это как правило, словарные слова.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каждая группа в конце задания составляют по 1 предложению с любым из слов. Данный вид работы хорошо проводить перед контрольными работами. Уч-ся инклюзивной работы имеют свои задания.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09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389" y="770021"/>
            <a:ext cx="10824411" cy="540694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тренажеры, которые мы получим, будет относится к урокам математики и английского языка. Они будут состоять из текстов, пояснений и практических заданий. Поэтому мы можем рассмотреть еще и другие задания, кроме тех, которые мы уже рассмотрели.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 в любом классе есть составные задачи (математика и физика). Проблемная ситуация создается, если у задачи не сформулирован вопрос, задача с недостающими данными, с измененными данными. Данный вид работы  - это логическое рассуждение.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305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физики в 7 классе по теме «Диффузия» уч-ся выдвигают свои гипотезы, используют полученные знания о строении вещества и сравнение с результатами действительных научных доказательств. 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эксперимента: «Плавание тел» в результате опытного эксперимента уч-ся самостоятельно находят проблему, пути решения, делаю вывод, от чего зависит поведение тела в жидкости.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Исследовательский метод – высшая степень доказательства в самостоятельности уч-ся.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386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урока английского языка интересен метод создания проблемной ситуации при сравнении 2-3 картинок на определение их сходства и различия.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              there are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Уч-ся слушают предложения, исправляют, дополняют. На уроках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языка метод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развивает словарный запас уч-ся.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языка хорошо использовать проектную деятельность,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развивается навык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умение прислушиваться и уважать мнение других, отстаивать свою точку зрения. Развивать умение добывать знания из других источников информации по нужной теме.</a:t>
            </a:r>
          </a:p>
        </p:txBody>
      </p:sp>
    </p:spTree>
    <p:extLst>
      <p:ext uri="{BB962C8B-B14F-4D97-AF65-F5344CB8AC3E}">
        <p14:creationId xmlns:p14="http://schemas.microsoft.com/office/powerpoint/2010/main" val="1635535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подготовке к урокам мы должны продумывать организацию урока так, чтобы использовать максимально возможности по развитию речи, мыслительных способностей уч-ся. На уроках хорошо сочетать традиционные методы обучения с современными компьютерно-коммуникационными технологиями,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урок это прежде всего смешанный тип обучения.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919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технология критического мышления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критического мышления ,спор конфликт ,а с другой стороны – аналитическое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мышление,критическое,логическое,творческое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мышление.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стадия данной технологии-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вызов.Вначале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идет  актуализация знаний. В качестве вызова можно использовать прием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КЛАСТЕР.Его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хорошо использовать на уроках рус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яз,иностр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мира.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Например,выбери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 из 5-6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букв,не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содержащих Й,Ы,Ь,Ъ и записываем или устно подбираем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помогает увеличить словарный запас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детей,а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 же сформулировать проблему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урока,цель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способы их решения .Это хорошо проводить в 1,2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классах.Например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ЮБКА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Ю-Юля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Б- булка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К-крыша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А-ананас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подбирать по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неск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 и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орфограммы.Дети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удовольствием выполняют данную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работу.Работу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можно провести и на скорость подбора сущ.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51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использовать  для формулировки темы и учебной задачи урока раздел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чистописания,когда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 букв данных для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чистописания,составляется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тема и проблема урока, 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их решения.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Нн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Лл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ы Ее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далее дети 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рассуждают,что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гласные бывают ударные и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безударные,а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следовательно их надо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проверять.Вот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идет формулировка проблемы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791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a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Донотантный граф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41158" y="1296236"/>
            <a:ext cx="10515600" cy="435133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схема, в виде дерева,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флешбоун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описывает или закрепляет изучаемого понятия </a:t>
            </a:r>
          </a:p>
          <a:p>
            <a:pPr>
              <a:buFontTx/>
              <a:buChar char="-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 часть речи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14341" y="6044063"/>
            <a:ext cx="10719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данной схеме учащиеся определяют о какой части речи они будут говорить или изучать, что поможет в определении проблемы урока и путей ее решения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838200" y="2366709"/>
            <a:ext cx="10758054" cy="3148906"/>
            <a:chOff x="838200" y="2366709"/>
            <a:chExt cx="10758054" cy="3148906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flipH="1">
              <a:off x="4788568" y="2973533"/>
              <a:ext cx="117308" cy="24098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5717357" y="3041982"/>
              <a:ext cx="144379" cy="247363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227471" y="3383542"/>
              <a:ext cx="1467852" cy="20453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3134226" y="2791533"/>
              <a:ext cx="1600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Изменяется по числам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>
              <a:off x="3104808" y="4292995"/>
              <a:ext cx="1467852" cy="20453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838200" y="3604772"/>
              <a:ext cx="37638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Согласуется с именем существительным в числе, </a:t>
              </a:r>
              <a:r>
                <a:rPr lang="ru-RU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местоим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060449" y="4588130"/>
              <a:ext cx="2628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Изменяется по временам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Прямая соединительная линия 15"/>
            <p:cNvCxnSpPr/>
            <p:nvPr/>
          </p:nvCxnSpPr>
          <p:spPr>
            <a:xfrm>
              <a:off x="3134226" y="5056258"/>
              <a:ext cx="1467852" cy="20453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flipV="1">
              <a:off x="6540667" y="3645047"/>
              <a:ext cx="1302418" cy="15002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V="1">
              <a:off x="6353629" y="4155205"/>
              <a:ext cx="1246772" cy="1980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6145742" y="2366709"/>
              <a:ext cx="3516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Не изменяемые признаки</a:t>
              </a:r>
              <a:endParaRPr lang="ru-RU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356915" y="2955964"/>
              <a:ext cx="39548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Отвечает на вопрос в </a:t>
              </a:r>
              <a:r>
                <a:rPr lang="ru-RU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н.ф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что делать? Что сделать?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160418" y="3794567"/>
              <a:ext cx="39548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Совершенный и несовершенный вид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227197" y="4375299"/>
              <a:ext cx="39548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спряжение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 flipV="1">
              <a:off x="6182451" y="4736371"/>
              <a:ext cx="1246772" cy="1980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6023899" y="4867571"/>
              <a:ext cx="55723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Обозначает действие предмета и является сказуемым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833312" y="2380309"/>
              <a:ext cx="3516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Изменяемые признаки</a:t>
              </a:r>
              <a:endParaRPr lang="ru-RU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 flipV="1">
              <a:off x="6227197" y="5260795"/>
              <a:ext cx="1246772" cy="1980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0858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прием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критического мышления многофункционален и работает на развитие интеллектуальных и личностных умений: вызов – осмысление – рефлексия.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вносит вклад в развитие рефлексивных умений детей, учит работать самостоятельно.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09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 «Круги на воде»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метод для урока математики. Он активизирует математические понятия, развивает речевую активность уч-ся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1660361" y="3320715"/>
            <a:ext cx="1383631" cy="143175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669633" y="3320717"/>
            <a:ext cx="1118936" cy="14317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414210" y="3320715"/>
            <a:ext cx="1455821" cy="14317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291137" y="3320716"/>
            <a:ext cx="1407695" cy="14317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022684" y="5245768"/>
            <a:ext cx="9577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Затем, сравнить фигуры между с собой.</a:t>
            </a:r>
          </a:p>
          <a:p>
            <a:r>
              <a:rPr lang="ba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прием рекомендуется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и 2</a:t>
            </a:r>
            <a:r>
              <a:rPr lang="ba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234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1, 2 классах на уроках математики при работе с геометрическим материалом хорошо использовать еще следующий прием.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1167065" y="3188368"/>
            <a:ext cx="1383631" cy="143175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933703" y="3188368"/>
            <a:ext cx="1118936" cy="14317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745455" y="3188367"/>
            <a:ext cx="1455821" cy="14317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66020" y="3188367"/>
            <a:ext cx="1407695" cy="14317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008644" y="3188367"/>
            <a:ext cx="2129589" cy="14317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50495" y="5606716"/>
            <a:ext cx="99862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вид фигуры окрашен в свой цвет. Например, овал и круг красные, треугольник синий, а четырехугольники зеленые. Дети группируют их по цветам и по геометрической форме и объясняют почему и чем отличаются овал от круга, квадрата, прямоугольника.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992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3821" y="35132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ba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эффективных приемов технологии критического мышления будет являться данная схема, в которой каждый элемент.</a:t>
            </a:r>
          </a:p>
          <a:p>
            <a:pPr marL="0" indent="0">
              <a:buNone/>
            </a:pPr>
            <a:r>
              <a:rPr lang="ba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a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Выполняет свою определенную функцию. Это хорошо использовать при решении задач.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39665" y="2757163"/>
            <a:ext cx="245845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такая задача?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6774" y="5113421"/>
            <a:ext cx="1780674" cy="733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791200" y="3026534"/>
            <a:ext cx="1780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75082" y="2739338"/>
            <a:ext cx="5857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– это текст, который состоит из условия и вопроса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47686" y="3311517"/>
            <a:ext cx="245043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То, что дано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15187" y="3302605"/>
            <a:ext cx="245043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39665" y="3823519"/>
            <a:ext cx="245043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То, что нужно найти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47686" y="4918863"/>
            <a:ext cx="245043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задачи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0144" y="4323713"/>
            <a:ext cx="303797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выполнить действие?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15186" y="4360686"/>
            <a:ext cx="245043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15187" y="3816228"/>
            <a:ext cx="245043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15185" y="4928755"/>
            <a:ext cx="245043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206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9758" y="33370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в задаче можно изменять для того, чтобы учащиеся умели находить различные решения на поставленные вопросы.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критического мышления многоаспектна. Один из ее аспектов - это проблемная ситуация, учебная задача. Проблемное обучение – это прежде всего систематичность.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0873" y="4186989"/>
            <a:ext cx="9088582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Проблемная ситуация: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 - способы ее решения – решение проблемы - выводы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6909" y="5444836"/>
            <a:ext cx="100445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Проблемная ситуация должна быть трудной, но посильной. Соответствовать возрастным особенностям уч-ся, опирать на уже полученные знания.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4939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1061</Words>
  <Application>Microsoft Office PowerPoint</Application>
  <PresentationFormat>Широкоэкранный</PresentationFormat>
  <Paragraphs>75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Современные педагогические технологии</vt:lpstr>
      <vt:lpstr>технология критического мышления</vt:lpstr>
      <vt:lpstr>Презентация PowerPoint</vt:lpstr>
      <vt:lpstr>Донотантный граф</vt:lpstr>
      <vt:lpstr>Презентация PowerPoint</vt:lpstr>
      <vt:lpstr>Метод «Круги на воде»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Заключение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педагогические технологии</dc:title>
  <dc:creator>Microsoft</dc:creator>
  <cp:lastModifiedBy>Microsoft</cp:lastModifiedBy>
  <cp:revision>28</cp:revision>
  <dcterms:created xsi:type="dcterms:W3CDTF">2021-03-29T05:30:44Z</dcterms:created>
  <dcterms:modified xsi:type="dcterms:W3CDTF">2022-03-28T03:02:14Z</dcterms:modified>
</cp:coreProperties>
</file>